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1918950" cy="16865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01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921" y="2760182"/>
            <a:ext cx="10131108" cy="5871727"/>
          </a:xfrm>
        </p:spPr>
        <p:txBody>
          <a:bodyPr anchor="b"/>
          <a:lstStyle>
            <a:lvl1pPr algn="ctr">
              <a:defRPr sz="78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9869" y="8858345"/>
            <a:ext cx="8939213" cy="4071948"/>
          </a:xfrm>
        </p:spPr>
        <p:txBody>
          <a:bodyPr/>
          <a:lstStyle>
            <a:lvl1pPr marL="0" indent="0" algn="ctr">
              <a:buNone/>
              <a:defRPr sz="3128"/>
            </a:lvl1pPr>
            <a:lvl2pPr marL="595960" indent="0" algn="ctr">
              <a:buNone/>
              <a:defRPr sz="2607"/>
            </a:lvl2pPr>
            <a:lvl3pPr marL="1191920" indent="0" algn="ctr">
              <a:buNone/>
              <a:defRPr sz="2346"/>
            </a:lvl3pPr>
            <a:lvl4pPr marL="1787881" indent="0" algn="ctr">
              <a:buNone/>
              <a:defRPr sz="2086"/>
            </a:lvl4pPr>
            <a:lvl5pPr marL="2383841" indent="0" algn="ctr">
              <a:buNone/>
              <a:defRPr sz="2086"/>
            </a:lvl5pPr>
            <a:lvl6pPr marL="2979801" indent="0" algn="ctr">
              <a:buNone/>
              <a:defRPr sz="2086"/>
            </a:lvl6pPr>
            <a:lvl7pPr marL="3575761" indent="0" algn="ctr">
              <a:buNone/>
              <a:defRPr sz="2086"/>
            </a:lvl7pPr>
            <a:lvl8pPr marL="4171721" indent="0" algn="ctr">
              <a:buNone/>
              <a:defRPr sz="2086"/>
            </a:lvl8pPr>
            <a:lvl9pPr marL="4767682" indent="0" algn="ctr">
              <a:buNone/>
              <a:defRPr sz="208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1950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419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221" y="4204693"/>
            <a:ext cx="10280094" cy="7015620"/>
          </a:xfrm>
        </p:spPr>
        <p:txBody>
          <a:bodyPr anchor="b"/>
          <a:lstStyle>
            <a:lvl1pPr>
              <a:defRPr sz="78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221" y="11286683"/>
            <a:ext cx="10280094" cy="3689349"/>
          </a:xfrm>
        </p:spPr>
        <p:txBody>
          <a:bodyPr/>
          <a:lstStyle>
            <a:lvl1pPr marL="0" indent="0">
              <a:buNone/>
              <a:defRPr sz="3128">
                <a:solidFill>
                  <a:schemeClr val="tx1"/>
                </a:solidFill>
              </a:defRPr>
            </a:lvl1pPr>
            <a:lvl2pPr marL="595960" indent="0">
              <a:buNone/>
              <a:defRPr sz="2607">
                <a:solidFill>
                  <a:schemeClr val="tx1">
                    <a:tint val="75000"/>
                  </a:schemeClr>
                </a:solidFill>
              </a:defRPr>
            </a:lvl2pPr>
            <a:lvl3pPr marL="1191920" indent="0">
              <a:buNone/>
              <a:defRPr sz="2346">
                <a:solidFill>
                  <a:schemeClr val="tx1">
                    <a:tint val="75000"/>
                  </a:schemeClr>
                </a:solidFill>
              </a:defRPr>
            </a:lvl3pPr>
            <a:lvl4pPr marL="178788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4pPr>
            <a:lvl5pPr marL="238384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5pPr>
            <a:lvl6pPr marL="297980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6pPr>
            <a:lvl7pPr marL="357576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7pPr>
            <a:lvl8pPr marL="417172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8pPr>
            <a:lvl9pPr marL="4767682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476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9428" y="4489685"/>
            <a:ext cx="5065554" cy="107010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33968" y="4489685"/>
            <a:ext cx="5065554" cy="107010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2528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897941"/>
            <a:ext cx="10280094" cy="32599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981" y="4134416"/>
            <a:ext cx="5042274" cy="2026213"/>
          </a:xfrm>
        </p:spPr>
        <p:txBody>
          <a:bodyPr anchor="b"/>
          <a:lstStyle>
            <a:lvl1pPr marL="0" indent="0">
              <a:buNone/>
              <a:defRPr sz="3128" b="1"/>
            </a:lvl1pPr>
            <a:lvl2pPr marL="595960" indent="0">
              <a:buNone/>
              <a:defRPr sz="2607" b="1"/>
            </a:lvl2pPr>
            <a:lvl3pPr marL="1191920" indent="0">
              <a:buNone/>
              <a:defRPr sz="2346" b="1"/>
            </a:lvl3pPr>
            <a:lvl4pPr marL="1787881" indent="0">
              <a:buNone/>
              <a:defRPr sz="2086" b="1"/>
            </a:lvl4pPr>
            <a:lvl5pPr marL="2383841" indent="0">
              <a:buNone/>
              <a:defRPr sz="2086" b="1"/>
            </a:lvl5pPr>
            <a:lvl6pPr marL="2979801" indent="0">
              <a:buNone/>
              <a:defRPr sz="2086" b="1"/>
            </a:lvl6pPr>
            <a:lvl7pPr marL="3575761" indent="0">
              <a:buNone/>
              <a:defRPr sz="2086" b="1"/>
            </a:lvl7pPr>
            <a:lvl8pPr marL="4171721" indent="0">
              <a:buNone/>
              <a:defRPr sz="2086" b="1"/>
            </a:lvl8pPr>
            <a:lvl9pPr marL="4767682" indent="0">
              <a:buNone/>
              <a:defRPr sz="20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981" y="6160629"/>
            <a:ext cx="5042274" cy="9061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3969" y="4134416"/>
            <a:ext cx="5067106" cy="2026213"/>
          </a:xfrm>
        </p:spPr>
        <p:txBody>
          <a:bodyPr anchor="b"/>
          <a:lstStyle>
            <a:lvl1pPr marL="0" indent="0">
              <a:buNone/>
              <a:defRPr sz="3128" b="1"/>
            </a:lvl1pPr>
            <a:lvl2pPr marL="595960" indent="0">
              <a:buNone/>
              <a:defRPr sz="2607" b="1"/>
            </a:lvl2pPr>
            <a:lvl3pPr marL="1191920" indent="0">
              <a:buNone/>
              <a:defRPr sz="2346" b="1"/>
            </a:lvl3pPr>
            <a:lvl4pPr marL="1787881" indent="0">
              <a:buNone/>
              <a:defRPr sz="2086" b="1"/>
            </a:lvl4pPr>
            <a:lvl5pPr marL="2383841" indent="0">
              <a:buNone/>
              <a:defRPr sz="2086" b="1"/>
            </a:lvl5pPr>
            <a:lvl6pPr marL="2979801" indent="0">
              <a:buNone/>
              <a:defRPr sz="2086" b="1"/>
            </a:lvl6pPr>
            <a:lvl7pPr marL="3575761" indent="0">
              <a:buNone/>
              <a:defRPr sz="2086" b="1"/>
            </a:lvl7pPr>
            <a:lvl8pPr marL="4171721" indent="0">
              <a:buNone/>
              <a:defRPr sz="2086" b="1"/>
            </a:lvl8pPr>
            <a:lvl9pPr marL="4767682" indent="0">
              <a:buNone/>
              <a:defRPr sz="20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3969" y="6160629"/>
            <a:ext cx="5067106" cy="9061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725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2070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37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1124373"/>
            <a:ext cx="3844172" cy="3935307"/>
          </a:xfrm>
        </p:spPr>
        <p:txBody>
          <a:bodyPr anchor="b"/>
          <a:lstStyle>
            <a:lvl1pPr>
              <a:defRPr sz="417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7106" y="2428338"/>
            <a:ext cx="6033968" cy="11985507"/>
          </a:xfrm>
        </p:spPr>
        <p:txBody>
          <a:bodyPr/>
          <a:lstStyle>
            <a:lvl1pPr>
              <a:defRPr sz="4171"/>
            </a:lvl1pPr>
            <a:lvl2pPr>
              <a:defRPr sz="3650"/>
            </a:lvl2pPr>
            <a:lvl3pPr>
              <a:defRPr sz="3128"/>
            </a:lvl3pPr>
            <a:lvl4pPr>
              <a:defRPr sz="2607"/>
            </a:lvl4pPr>
            <a:lvl5pPr>
              <a:defRPr sz="2607"/>
            </a:lvl5pPr>
            <a:lvl6pPr>
              <a:defRPr sz="2607"/>
            </a:lvl6pPr>
            <a:lvl7pPr>
              <a:defRPr sz="2607"/>
            </a:lvl7pPr>
            <a:lvl8pPr>
              <a:defRPr sz="2607"/>
            </a:lvl8pPr>
            <a:lvl9pPr>
              <a:defRPr sz="26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0980" y="5059680"/>
            <a:ext cx="3844172" cy="9373683"/>
          </a:xfrm>
        </p:spPr>
        <p:txBody>
          <a:bodyPr/>
          <a:lstStyle>
            <a:lvl1pPr marL="0" indent="0">
              <a:buNone/>
              <a:defRPr sz="2086"/>
            </a:lvl1pPr>
            <a:lvl2pPr marL="595960" indent="0">
              <a:buNone/>
              <a:defRPr sz="1825"/>
            </a:lvl2pPr>
            <a:lvl3pPr marL="1191920" indent="0">
              <a:buNone/>
              <a:defRPr sz="1564"/>
            </a:lvl3pPr>
            <a:lvl4pPr marL="1787881" indent="0">
              <a:buNone/>
              <a:defRPr sz="1304"/>
            </a:lvl4pPr>
            <a:lvl5pPr marL="2383841" indent="0">
              <a:buNone/>
              <a:defRPr sz="1304"/>
            </a:lvl5pPr>
            <a:lvl6pPr marL="2979801" indent="0">
              <a:buNone/>
              <a:defRPr sz="1304"/>
            </a:lvl6pPr>
            <a:lvl7pPr marL="3575761" indent="0">
              <a:buNone/>
              <a:defRPr sz="1304"/>
            </a:lvl7pPr>
            <a:lvl8pPr marL="4171721" indent="0">
              <a:buNone/>
              <a:defRPr sz="1304"/>
            </a:lvl8pPr>
            <a:lvl9pPr marL="4767682" indent="0">
              <a:buNone/>
              <a:defRPr sz="130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1951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1124373"/>
            <a:ext cx="3844172" cy="3935307"/>
          </a:xfrm>
        </p:spPr>
        <p:txBody>
          <a:bodyPr anchor="b"/>
          <a:lstStyle>
            <a:lvl1pPr>
              <a:defRPr sz="417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67106" y="2428338"/>
            <a:ext cx="6033968" cy="11985507"/>
          </a:xfrm>
        </p:spPr>
        <p:txBody>
          <a:bodyPr anchor="t"/>
          <a:lstStyle>
            <a:lvl1pPr marL="0" indent="0">
              <a:buNone/>
              <a:defRPr sz="4171"/>
            </a:lvl1pPr>
            <a:lvl2pPr marL="595960" indent="0">
              <a:buNone/>
              <a:defRPr sz="3650"/>
            </a:lvl2pPr>
            <a:lvl3pPr marL="1191920" indent="0">
              <a:buNone/>
              <a:defRPr sz="3128"/>
            </a:lvl3pPr>
            <a:lvl4pPr marL="1787881" indent="0">
              <a:buNone/>
              <a:defRPr sz="2607"/>
            </a:lvl4pPr>
            <a:lvl5pPr marL="2383841" indent="0">
              <a:buNone/>
              <a:defRPr sz="2607"/>
            </a:lvl5pPr>
            <a:lvl6pPr marL="2979801" indent="0">
              <a:buNone/>
              <a:defRPr sz="2607"/>
            </a:lvl6pPr>
            <a:lvl7pPr marL="3575761" indent="0">
              <a:buNone/>
              <a:defRPr sz="2607"/>
            </a:lvl7pPr>
            <a:lvl8pPr marL="4171721" indent="0">
              <a:buNone/>
              <a:defRPr sz="2607"/>
            </a:lvl8pPr>
            <a:lvl9pPr marL="4767682" indent="0">
              <a:buNone/>
              <a:defRPr sz="260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0980" y="5059680"/>
            <a:ext cx="3844172" cy="9373683"/>
          </a:xfrm>
        </p:spPr>
        <p:txBody>
          <a:bodyPr/>
          <a:lstStyle>
            <a:lvl1pPr marL="0" indent="0">
              <a:buNone/>
              <a:defRPr sz="2086"/>
            </a:lvl1pPr>
            <a:lvl2pPr marL="595960" indent="0">
              <a:buNone/>
              <a:defRPr sz="1825"/>
            </a:lvl2pPr>
            <a:lvl3pPr marL="1191920" indent="0">
              <a:buNone/>
              <a:defRPr sz="1564"/>
            </a:lvl3pPr>
            <a:lvl4pPr marL="1787881" indent="0">
              <a:buNone/>
              <a:defRPr sz="1304"/>
            </a:lvl4pPr>
            <a:lvl5pPr marL="2383841" indent="0">
              <a:buNone/>
              <a:defRPr sz="1304"/>
            </a:lvl5pPr>
            <a:lvl6pPr marL="2979801" indent="0">
              <a:buNone/>
              <a:defRPr sz="1304"/>
            </a:lvl6pPr>
            <a:lvl7pPr marL="3575761" indent="0">
              <a:buNone/>
              <a:defRPr sz="1304"/>
            </a:lvl7pPr>
            <a:lvl8pPr marL="4171721" indent="0">
              <a:buNone/>
              <a:defRPr sz="1304"/>
            </a:lvl8pPr>
            <a:lvl9pPr marL="4767682" indent="0">
              <a:buNone/>
              <a:defRPr sz="130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4799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7877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29499" y="897937"/>
            <a:ext cx="2570024" cy="1429281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9428" y="897937"/>
            <a:ext cx="7561084" cy="1429281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0436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9428" y="897941"/>
            <a:ext cx="10280094" cy="3259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428" y="4489685"/>
            <a:ext cx="10280094" cy="10701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9428" y="15631916"/>
            <a:ext cx="2681764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55687-9818-4AD6-B886-841A9405A5EB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8152" y="15631916"/>
            <a:ext cx="4022646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7758" y="15631916"/>
            <a:ext cx="2681764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3245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91920" rtl="0" eaLnBrk="1" latinLnBrk="0" hangingPunct="1">
        <a:lnSpc>
          <a:spcPct val="90000"/>
        </a:lnSpc>
        <a:spcBef>
          <a:spcPct val="0"/>
        </a:spcBef>
        <a:buNone/>
        <a:defRPr sz="57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7980" indent="-297980" algn="l" defTabSz="1191920" rtl="0" eaLnBrk="1" latinLnBrk="0" hangingPunct="1">
        <a:lnSpc>
          <a:spcPct val="90000"/>
        </a:lnSpc>
        <a:spcBef>
          <a:spcPts val="1304"/>
        </a:spcBef>
        <a:buFont typeface="Arial" panose="020B0604020202020204" pitchFamily="34" charset="0"/>
        <a:buChar char="•"/>
        <a:defRPr sz="3650" kern="1200">
          <a:solidFill>
            <a:schemeClr val="tx1"/>
          </a:solidFill>
          <a:latin typeface="+mn-lt"/>
          <a:ea typeface="+mn-ea"/>
          <a:cs typeface="+mn-cs"/>
        </a:defRPr>
      </a:lvl1pPr>
      <a:lvl2pPr marL="893940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3128" kern="1200">
          <a:solidFill>
            <a:schemeClr val="tx1"/>
          </a:solidFill>
          <a:latin typeface="+mn-lt"/>
          <a:ea typeface="+mn-ea"/>
          <a:cs typeface="+mn-cs"/>
        </a:defRPr>
      </a:lvl2pPr>
      <a:lvl3pPr marL="148990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607" kern="1200">
          <a:solidFill>
            <a:schemeClr val="tx1"/>
          </a:solidFill>
          <a:latin typeface="+mn-lt"/>
          <a:ea typeface="+mn-ea"/>
          <a:cs typeface="+mn-cs"/>
        </a:defRPr>
      </a:lvl3pPr>
      <a:lvl4pPr marL="208586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4pPr>
      <a:lvl5pPr marL="268182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5pPr>
      <a:lvl6pPr marL="327778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6pPr>
      <a:lvl7pPr marL="387374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7pPr>
      <a:lvl8pPr marL="4469702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8pPr>
      <a:lvl9pPr marL="5065662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1pPr>
      <a:lvl2pPr marL="59596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2pPr>
      <a:lvl3pPr marL="119192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3pPr>
      <a:lvl4pPr marL="178788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4pPr>
      <a:lvl5pPr marL="238384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5pPr>
      <a:lvl6pPr marL="297980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6pPr>
      <a:lvl7pPr marL="357576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7pPr>
      <a:lvl8pPr marL="417172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8pPr>
      <a:lvl9pPr marL="4767682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1778" y="3087246"/>
            <a:ext cx="5655024" cy="28007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Objective/Aim of the study</a:t>
            </a: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54776" y="3066348"/>
            <a:ext cx="5382395" cy="111969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Results &amp; Discussion</a:t>
            </a: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endParaRPr lang="en-IN" sz="176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DD0464-76D7-488F-9C11-75FC8088FDBD}"/>
              </a:ext>
            </a:extLst>
          </p:cNvPr>
          <p:cNvSpPr txBox="1"/>
          <p:nvPr/>
        </p:nvSpPr>
        <p:spPr>
          <a:xfrm>
            <a:off x="281778" y="1427898"/>
            <a:ext cx="11310047" cy="14799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500" dirty="0">
              <a:latin typeface="Century Gothic" panose="020B0502020202020204" pitchFamily="34" charset="0"/>
            </a:endParaRPr>
          </a:p>
          <a:p>
            <a:pPr algn="ctr"/>
            <a:r>
              <a:rPr lang="en-US" sz="2737" dirty="0">
                <a:latin typeface="Century Gothic" panose="020B0502020202020204" pitchFamily="34" charset="0"/>
              </a:rPr>
              <a:t>Title</a:t>
            </a:r>
          </a:p>
          <a:p>
            <a:pPr algn="ctr"/>
            <a:r>
              <a:rPr lang="en-US" sz="1760" dirty="0">
                <a:latin typeface="Century Gothic" panose="020B0502020202020204" pitchFamily="34" charset="0"/>
              </a:rPr>
              <a:t>Author’s Name</a:t>
            </a:r>
          </a:p>
          <a:p>
            <a:pPr algn="ctr"/>
            <a:r>
              <a:rPr lang="en-US" sz="1760" dirty="0">
                <a:latin typeface="Century Gothic" panose="020B0502020202020204" pitchFamily="34" charset="0"/>
              </a:rPr>
              <a:t>Author’s Institute Name</a:t>
            </a:r>
          </a:p>
          <a:p>
            <a:pPr algn="ctr"/>
            <a:r>
              <a:rPr lang="en-US" sz="1760" dirty="0">
                <a:latin typeface="Century Gothic" panose="020B0502020202020204" pitchFamily="34" charset="0"/>
              </a:rPr>
              <a:t>E-mail id</a:t>
            </a:r>
          </a:p>
          <a:p>
            <a:pPr algn="ctr"/>
            <a:endParaRPr lang="en-IN" sz="500" dirty="0"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0C0BB3-7B27-27C9-8989-1B45599F209E}"/>
              </a:ext>
            </a:extLst>
          </p:cNvPr>
          <p:cNvSpPr txBox="1"/>
          <p:nvPr/>
        </p:nvSpPr>
        <p:spPr>
          <a:xfrm>
            <a:off x="281778" y="12728742"/>
            <a:ext cx="5655023" cy="38841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Conclusion &amp; Innovation</a:t>
            </a: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IN" sz="176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C0A1E6-C3A2-FAC2-5BDC-C5F26CC75343}"/>
              </a:ext>
            </a:extLst>
          </p:cNvPr>
          <p:cNvSpPr txBox="1"/>
          <p:nvPr/>
        </p:nvSpPr>
        <p:spPr>
          <a:xfrm>
            <a:off x="6254776" y="14535391"/>
            <a:ext cx="5337047" cy="1985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References</a:t>
            </a:r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IN" sz="176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0DCF05-D146-A8EE-403C-5EF9292CF8EC}"/>
              </a:ext>
            </a:extLst>
          </p:cNvPr>
          <p:cNvSpPr txBox="1"/>
          <p:nvPr/>
        </p:nvSpPr>
        <p:spPr>
          <a:xfrm>
            <a:off x="281778" y="6277477"/>
            <a:ext cx="5655023" cy="605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Work Plan/ Experimental</a:t>
            </a: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</p:txBody>
      </p:sp>
      <p:pic>
        <p:nvPicPr>
          <p:cNvPr id="2" name="Picture 2" descr="Main Title Here">
            <a:extLst>
              <a:ext uri="{FF2B5EF4-FFF2-40B4-BE49-F238E27FC236}">
                <a16:creationId xmlns:a16="http://schemas.microsoft.com/office/drawing/2014/main" id="{28C55DBA-BB47-CC0C-F791-DB33FD455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598" y="0"/>
            <a:ext cx="5647374" cy="1409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2789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47</TotalTime>
  <Words>25</Words>
  <Application>Microsoft Office PowerPoint</Application>
  <PresentationFormat>Custom</PresentationFormat>
  <Paragraphs>89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Chetna verma</dc:creator>
  <cp:lastModifiedBy>Ashok Pant</cp:lastModifiedBy>
  <cp:revision>11</cp:revision>
  <dcterms:created xsi:type="dcterms:W3CDTF">2021-08-11T07:12:38Z</dcterms:created>
  <dcterms:modified xsi:type="dcterms:W3CDTF">2023-07-14T09:04:11Z</dcterms:modified>
</cp:coreProperties>
</file>